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-5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61075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320799"/>
            <a:ext cx="8520599" cy="861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Presidents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914150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By: David Wilson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725" y="1367175"/>
            <a:ext cx="31432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Aspects of the Project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82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Networking</a:t>
            </a:r>
          </a:p>
          <a:p>
            <a:pPr marL="971550" lvl="1" indent="-285750" rtl="0"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" dirty="0">
                <a:solidFill>
                  <a:srgbClr val="000000"/>
                </a:solidFill>
              </a:rPr>
              <a:t>Client/Server</a:t>
            </a:r>
          </a:p>
          <a:p>
            <a:pPr marL="1428750" lvl="2" indent="-285750" rtl="0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00000"/>
                </a:solidFill>
              </a:rPr>
              <a:t>TcpListener</a:t>
            </a:r>
          </a:p>
          <a:p>
            <a:pPr marL="1428750" lvl="2" indent="-285750" rtl="0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00000"/>
                </a:solidFill>
              </a:rPr>
              <a:t>TcpClient</a:t>
            </a:r>
          </a:p>
          <a:p>
            <a:pPr marL="1428750" lvl="2" indent="-285750" rtl="0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00000"/>
                </a:solidFill>
              </a:rPr>
              <a:t>Clients see the display from server (DB), send messages to server, updates display in real time</a:t>
            </a:r>
          </a:p>
          <a:p>
            <a:pPr marL="971550" lvl="1" indent="-285750" rtl="0"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" dirty="0" smtClean="0">
                <a:solidFill>
                  <a:srgbClr val="000000"/>
                </a:solidFill>
              </a:rPr>
              <a:t>Message </a:t>
            </a:r>
            <a:r>
              <a:rPr lang="en" dirty="0">
                <a:solidFill>
                  <a:srgbClr val="000000"/>
                </a:solidFill>
              </a:rPr>
              <a:t>passing</a:t>
            </a:r>
          </a:p>
          <a:p>
            <a:pPr marL="1485900" lvl="2" indent="-342900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dirty="0">
                <a:solidFill>
                  <a:schemeClr val="dk1"/>
                </a:solidFill>
              </a:rPr>
              <a:t>Event driven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600" y="1152462"/>
            <a:ext cx="445770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0" y="0"/>
            <a:ext cx="3893100" cy="45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THANKS!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948425" y="4703625"/>
            <a:ext cx="3893100" cy="45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1135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What is presidents?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289625" y="1017725"/>
            <a:ext cx="4414800" cy="471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A card game that uses a standard 52 card deck. (2-8 players)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</a:endParaRP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Objective: To get rid of your cards before the other players.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</a:endParaRP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How? By beating the hand put down by the player in front of you.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</a:endParaRP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Diamonds, Clubs, Hearts, Spades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2’s high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12"/>
            <a:ext cx="3465825" cy="25993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470500" y="3817525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Presidents, Chinese poker, a-hole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1242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Sequence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11700" y="696925"/>
            <a:ext cx="4418400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Shuffle/ Deal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</a:endParaRPr>
          </a:p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3 of Diamonds starts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</a:endParaRPr>
          </a:p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Clockwise turns. Pass.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</a:endParaRPr>
          </a:p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Must play the same number of cards as preceding player</a:t>
            </a:r>
            <a:r>
              <a:rPr lang="en" dirty="0" smtClean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Same rules as poker: Flush, Straight, Full house, three of a kind, etc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500" y="1124675"/>
            <a:ext cx="19050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24185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Why is it called presidents?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4375" y="1034850"/>
            <a:ext cx="43718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Typically played as a drinking game.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</a:endParaRPr>
          </a:p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Winner is the President. Can tell all other players to drink. 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</a:endParaRPr>
          </a:p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Hierarchy.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900" y="1271062"/>
            <a:ext cx="4415950" cy="29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(Related to the game)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18837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How will you do it?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909825" y="1066925"/>
            <a:ext cx="4158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GUI application using forms in C#.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</a:endParaRPr>
          </a:p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Multiplayer online game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</a:endParaRPr>
          </a:p>
          <a:p>
            <a:pPr marL="514350" lvl="0" indent="-28575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Sockets provided by .NET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50" y="1066925"/>
            <a:ext cx="4317574" cy="30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263250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Aspects of the Project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GUI</a:t>
            </a:r>
          </a:p>
          <a:p>
            <a:pPr marL="971550" lvl="1" indent="-285750" rtl="0"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" dirty="0">
                <a:solidFill>
                  <a:srgbClr val="000000"/>
                </a:solidFill>
              </a:rPr>
              <a:t>Main menu (options)</a:t>
            </a:r>
          </a:p>
          <a:p>
            <a:pPr marL="971550" lvl="1" indent="-285750" rtl="0"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" dirty="0">
                <a:solidFill>
                  <a:srgbClr val="000000"/>
                </a:solidFill>
              </a:rPr>
              <a:t>Lobby (start game)</a:t>
            </a:r>
          </a:p>
          <a:p>
            <a:pPr marL="971550" lvl="1" indent="-285750" rtl="0"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" dirty="0">
                <a:solidFill>
                  <a:srgbClr val="000000"/>
                </a:solidFill>
              </a:rPr>
              <a:t>Game screen</a:t>
            </a:r>
          </a:p>
          <a:p>
            <a:pPr marL="971550" lvl="1" indent="-285750" rtl="0"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" dirty="0">
                <a:solidFill>
                  <a:srgbClr val="000000"/>
                </a:solidFill>
              </a:rPr>
              <a:t>Victory/ loser screen? (Replay button [voting])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1400" dirty="0">
              <a:solidFill>
                <a:srgbClr val="000000"/>
              </a:solidFill>
            </a:endParaRP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0000"/>
                </a:solidFill>
              </a:rPr>
              <a:t>Game screen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dirty="0">
                <a:solidFill>
                  <a:srgbClr val="000000"/>
                </a:solidFill>
              </a:rPr>
              <a:t>Cards (toggle select)</a:t>
            </a:r>
          </a:p>
          <a:p>
            <a:pPr marL="971550" lvl="1" indent="-285750" rtl="0"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" dirty="0">
                <a:solidFill>
                  <a:srgbClr val="000000"/>
                </a:solidFill>
              </a:rPr>
              <a:t>Play/ Pass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950" y="8359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20977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Aspects of the Project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0" y="1226425"/>
            <a:ext cx="39029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Assets</a:t>
            </a:r>
          </a:p>
          <a:p>
            <a:pPr marL="971550" lvl="1" indent="-285750" rtl="0"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" dirty="0">
                <a:solidFill>
                  <a:srgbClr val="000000"/>
                </a:solidFill>
              </a:rPr>
              <a:t>Cards</a:t>
            </a:r>
          </a:p>
          <a:p>
            <a:pPr marL="1428750" lvl="2" indent="-285750" rtl="0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00000"/>
                </a:solidFill>
              </a:rPr>
              <a:t>Images</a:t>
            </a:r>
          </a:p>
          <a:p>
            <a:pPr marL="1428750" lvl="2" indent="-285750" rtl="0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00000"/>
                </a:solidFill>
              </a:rPr>
              <a:t>C# panels</a:t>
            </a:r>
          </a:p>
          <a:p>
            <a:pPr marL="1428750" lvl="2" indent="-285750" rtl="0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00000"/>
                </a:solidFill>
              </a:rPr>
              <a:t>Process</a:t>
            </a:r>
          </a:p>
          <a:p>
            <a:pPr marL="1428750" lvl="2" indent="-285750" rtl="0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00000"/>
                </a:solidFill>
              </a:rPr>
              <a:t>Card struct (suite [enum], numeric value)</a:t>
            </a:r>
          </a:p>
          <a:p>
            <a:pPr marL="1428750" lvl="2" indent="-285750" rtl="0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00000"/>
                </a:solidFill>
              </a:rPr>
              <a:t>Player has a deck, list of cards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224" y="1101400"/>
            <a:ext cx="4661075" cy="145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Aspects of the Project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000000"/>
                </a:solidFill>
              </a:rPr>
              <a:t>Prevent invalid moves</a:t>
            </a:r>
          </a:p>
          <a:p>
            <a:pPr marL="971550" lvl="1" indent="-285750" rtl="0"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" dirty="0">
                <a:solidFill>
                  <a:srgbClr val="000000"/>
                </a:solidFill>
              </a:rPr>
              <a:t>Same number of cards, better hand?</a:t>
            </a:r>
          </a:p>
          <a:p>
            <a:pPr marL="1428750" lvl="2" indent="-285750" rtl="0"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000000"/>
                </a:solidFill>
              </a:rPr>
              <a:t>Save information about the last hand played for drawing/ comparison purposes</a:t>
            </a:r>
          </a:p>
          <a:p>
            <a:pPr marL="12001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</a:endParaRPr>
          </a:p>
          <a:p>
            <a:pPr marL="971550" lvl="1" indent="-285750" rtl="0">
              <a:spcBef>
                <a:spcPts val="0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" dirty="0">
                <a:solidFill>
                  <a:srgbClr val="000000"/>
                </a:solidFill>
              </a:rPr>
              <a:t>Message boxes, make another move/ pass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l="27170" t="21282" r="14232" b="3698"/>
          <a:stretch/>
        </p:blipFill>
        <p:spPr>
          <a:xfrm>
            <a:off x="5817175" y="3018325"/>
            <a:ext cx="2288375" cy="15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304</Words>
  <Application>Microsoft Office PowerPoint</Application>
  <PresentationFormat>On-screen Show (16:9)</PresentationFormat>
  <Paragraphs>69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simple-light-2</vt:lpstr>
      <vt:lpstr>Presidents</vt:lpstr>
      <vt:lpstr>What is presidents?</vt:lpstr>
      <vt:lpstr>Sequence</vt:lpstr>
      <vt:lpstr>Why is it called presidents?</vt:lpstr>
      <vt:lpstr>Questions?</vt:lpstr>
      <vt:lpstr>How will you do it?</vt:lpstr>
      <vt:lpstr>Aspects of the Project</vt:lpstr>
      <vt:lpstr>Aspects of the Project</vt:lpstr>
      <vt:lpstr>Aspects of the Project</vt:lpstr>
      <vt:lpstr>Aspects of the Project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Presidents</dc:title>
  <cp:lastModifiedBy>ITS</cp:lastModifiedBy>
  <cp:revision>4</cp:revision>
  <dcterms:modified xsi:type="dcterms:W3CDTF">2016-02-01T21:58:48Z</dcterms:modified>
</cp:coreProperties>
</file>